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1" r:id="rId3"/>
    <p:sldId id="284" r:id="rId4"/>
    <p:sldId id="292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4" r:id="rId13"/>
    <p:sldId id="295" r:id="rId14"/>
    <p:sldId id="29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68A3-B9A3-4E53-BAC1-F305F5BAD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494DE-0221-45BD-BBD1-C9FD8F34D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46C1-DC71-4067-A78F-E1546950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90B38-1619-40E4-8C47-DBF88166E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B312A-3E79-4BD0-9B5E-0B0B025E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20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70AE-1CC1-4C50-8952-6A609168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8E0C3-DA53-4400-9F70-663D08B72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E4130-50CE-4C00-BD30-F7605C21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F24FE-F0D9-46AB-B96E-9F8911B4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44D3C-2F4E-441F-8745-0BC98FFB8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43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EBF18-B8AA-4FA2-81BA-5A5988485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3510E-CE7C-4D93-91F3-1076B538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86EB7-6A24-4CD4-9CAD-2AB7A45E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AAF0-55BE-4A41-AB0D-ED780479A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1A92-7062-4D81-BD20-70C2B6715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5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1206-E560-4ECA-93E4-712B3CF2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0AE78-F611-4492-A4E0-EDF5E9F9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9E81-FD2F-458B-8DD5-367B5B79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F722D-E64F-4C4A-8E25-1BE46FA6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7674C-7A6D-4E17-B457-406C67ED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7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609E-7834-4843-AABF-2EB6F954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3886-02A4-4BDA-8878-B1F114206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6D87-B394-4A13-A21A-0FF8CF1F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100D-0005-4C71-A01A-71B6575D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36E0-EF4B-4908-BE29-881F7AD7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642D-CBEE-4B02-9178-306601718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54A1-9459-46FB-8B46-1236000CC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73CC3-1AA7-400B-B0C3-085DB925E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C2A9B-3E0F-4459-B160-C1F3D4B5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6885E-1E58-41D7-B15E-4F495990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608A9-A717-4F9B-9153-46BC141E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167D-D1E2-4043-B934-49AC4841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27BFC-8867-4CEB-812F-CB288BA32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4755F-EF77-40F6-AEEB-23C2EA89E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3754C-B97F-47D4-A8EF-FD7264EAE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31F02-6CEE-40F9-88B4-7AB08B3C9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56129-9A62-4B30-BBB1-1371F7A1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EA6FE-C6FC-43D1-AFB2-95B63BD2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507EE-D3CD-4937-982D-2827D82C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4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44D3-C79F-4F79-B279-E0B4921E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8D77E-437D-4BEA-87E1-DFE3BD3A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76EE5-6180-4046-AB22-4709B6C8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6A0EF-D7FD-4E06-B5EA-1025F763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47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F09AA-CF47-4E1C-ADAC-842BA3D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B8053-CC26-417B-A27E-7AC109D8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DEC6-EE9D-4495-89A7-EBEEECE7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3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8A74-966C-447C-AA6F-E5457CE1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5397-39D5-45D5-939F-29A776956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95488-C42C-4078-8E86-003F6DD7D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EAC83-C655-4CE1-A8C8-74A0703C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D4EC-21D1-4AC4-A33D-63346D12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498D2-92D1-4779-8475-F4F299D1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F37E-926F-401F-8CFC-6C43BB9F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D9E67-58D4-4617-B313-BF4DF2A6D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31C49-FFE0-44C8-85DB-B44150DCE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82DDC-B369-4D15-93D8-13BFCA26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048C2-6C13-4070-A582-A46A6817C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365B-791D-4805-8A4A-5834D88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2EECA-0388-44FF-8FD6-EDDA8C97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F7F1-B839-4C6B-A0E8-0723C20DC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81E9-993D-4E04-BF17-E8BBF9B4C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6847-9952-4A28-88D9-8279A383A541}" type="datetimeFigureOut">
              <a:rPr lang="en-US" smtClean="0"/>
              <a:t>15-Dec-19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C797-7837-494D-817C-92F7D293B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33D3D-548D-498A-B5FF-457B43235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EF3FC-2A7D-41C3-846B-1BB064E1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eb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FC8E3-3DE2-4067-943D-DBDF6A346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s-ES" sz="5800" dirty="0"/>
              <a:t>TRIVALS</a:t>
            </a:r>
            <a:endParaRPr lang="en-US" sz="5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54ED08-AC8A-4D6B-AB67-90820563B0AE}"/>
              </a:ext>
            </a:extLst>
          </p:cNvPr>
          <p:cNvSpPr txBox="1"/>
          <p:nvPr/>
        </p:nvSpPr>
        <p:spPr>
          <a:xfrm>
            <a:off x="4724400" y="420632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Pablo Villapún</a:t>
            </a:r>
          </a:p>
          <a:p>
            <a:pPr algn="ctr"/>
            <a:r>
              <a:rPr lang="es-ES" dirty="0"/>
              <a:t>Daniel G. Sellán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51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C26DD-60E0-43BE-8C01-9B7C7F83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996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1C2E88-D732-4D70-8041-07549566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171" y="5274526"/>
            <a:ext cx="2604082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EL ONLINE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4CF5F-B5F9-401A-A120-E31185C4EC95}"/>
              </a:ext>
            </a:extLst>
          </p:cNvPr>
          <p:cNvSpPr txBox="1">
            <a:spLocks/>
          </p:cNvSpPr>
          <p:nvPr/>
        </p:nvSpPr>
        <p:spPr>
          <a:xfrm>
            <a:off x="-627776" y="0"/>
            <a:ext cx="2604082" cy="3960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</a:rPr>
              <a:t>     Que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Lo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 Haga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  Pablo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(Lol)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C26DD-60E0-43BE-8C01-9B7C7F83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996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1C2E88-D732-4D70-8041-07549566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171" y="5274526"/>
            <a:ext cx="2604082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EL ONLINE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4CF5F-B5F9-401A-A120-E31185C4EC95}"/>
              </a:ext>
            </a:extLst>
          </p:cNvPr>
          <p:cNvSpPr txBox="1">
            <a:spLocks/>
          </p:cNvSpPr>
          <p:nvPr/>
        </p:nvSpPr>
        <p:spPr>
          <a:xfrm>
            <a:off x="-627776" y="0"/>
            <a:ext cx="2604082" cy="3960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</a:rPr>
              <a:t>     Que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Lo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 Haga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  Pablo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      (Lol)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5541DA92-F7F6-4DBA-BFD3-503A29ED98B3}"/>
              </a:ext>
            </a:extLst>
          </p:cNvPr>
          <p:cNvSpPr/>
          <p:nvPr/>
        </p:nvSpPr>
        <p:spPr>
          <a:xfrm rot="12472285">
            <a:off x="6804654" y="2961159"/>
            <a:ext cx="1551963" cy="5877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7F9000-8DB9-4A6E-B624-D735F0C754A0}"/>
              </a:ext>
            </a:extLst>
          </p:cNvPr>
          <p:cNvSpPr/>
          <p:nvPr/>
        </p:nvSpPr>
        <p:spPr>
          <a:xfrm>
            <a:off x="8289738" y="3177060"/>
            <a:ext cx="1811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pablo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447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81780-9C2D-49AF-B429-EFC04469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RETROSPECTIVA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69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17ABF2-E699-42D5-8661-6C388CF87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493" y="2233524"/>
            <a:ext cx="4125897" cy="275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81780-9C2D-49AF-B429-EFC04469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LO BUENO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24826-055A-482B-8E05-8E8116FF7E78}"/>
              </a:ext>
            </a:extLst>
          </p:cNvPr>
          <p:cNvSpPr txBox="1"/>
          <p:nvPr/>
        </p:nvSpPr>
        <p:spPr>
          <a:xfrm>
            <a:off x="7767078" y="1646645"/>
            <a:ext cx="420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EXCUSA PARA NO HACER TPV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00154-984D-4394-81A2-1F5CA0A09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" y="2108311"/>
            <a:ext cx="4051183" cy="2504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70480-0DDD-4F5F-9D80-F7C434E16454}"/>
              </a:ext>
            </a:extLst>
          </p:cNvPr>
          <p:cNvSpPr txBox="1"/>
          <p:nvPr/>
        </p:nvSpPr>
        <p:spPr>
          <a:xfrm>
            <a:off x="877550" y="1646646"/>
            <a:ext cx="239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CREATIVIDAD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432DB-161E-48F9-9AA7-86A7B7BB4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33" y="3191201"/>
            <a:ext cx="3792245" cy="2844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F73B0C-1F99-4A65-B3C9-558CF4201013}"/>
              </a:ext>
            </a:extLst>
          </p:cNvPr>
          <p:cNvSpPr txBox="1"/>
          <p:nvPr/>
        </p:nvSpPr>
        <p:spPr>
          <a:xfrm>
            <a:off x="5029289" y="6170984"/>
            <a:ext cx="168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12014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2F0D7E2-A4FB-4447-B244-99BC72CB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50" y="2108310"/>
            <a:ext cx="4876800" cy="277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C81780-9C2D-49AF-B429-EFC04469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LO MALO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24826-055A-482B-8E05-8E8116FF7E78}"/>
              </a:ext>
            </a:extLst>
          </p:cNvPr>
          <p:cNvSpPr txBox="1"/>
          <p:nvPr/>
        </p:nvSpPr>
        <p:spPr>
          <a:xfrm>
            <a:off x="7767078" y="1646645"/>
            <a:ext cx="420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LATIGAZOS DE CARLOS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70480-0DDD-4F5F-9D80-F7C434E16454}"/>
              </a:ext>
            </a:extLst>
          </p:cNvPr>
          <p:cNvSpPr txBox="1"/>
          <p:nvPr/>
        </p:nvSpPr>
        <p:spPr>
          <a:xfrm>
            <a:off x="877550" y="1646646"/>
            <a:ext cx="239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TIEMPO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73B0C-1F99-4A65-B3C9-558CF4201013}"/>
              </a:ext>
            </a:extLst>
          </p:cNvPr>
          <p:cNvSpPr txBox="1"/>
          <p:nvPr/>
        </p:nvSpPr>
        <p:spPr>
          <a:xfrm>
            <a:off x="5029289" y="6170984"/>
            <a:ext cx="168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JAVASCRIPT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1CAB2-9150-48FA-85F7-5B86631DB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2" y="2233524"/>
            <a:ext cx="4125897" cy="2750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D98E3-0719-4B46-922C-27E3D68FF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06" y="3151576"/>
            <a:ext cx="4429852" cy="29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3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3E4BC-E347-46F2-9ED8-4E3A2F65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Gracias :)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7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379E-3A2A-40C6-8CD6-8462D8C3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¿QUÉ ES TRIVALS?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59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379E-3A2A-40C6-8CD6-8462D8C3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¿QUÉ ES TRIVALS?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1AA334-8F2D-452B-8F9D-C05114FD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6" y="965199"/>
            <a:ext cx="2301421" cy="2301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ECBCF-4715-4C3E-B11E-891390AB62AF}"/>
              </a:ext>
            </a:extLst>
          </p:cNvPr>
          <p:cNvSpPr txBox="1"/>
          <p:nvPr/>
        </p:nvSpPr>
        <p:spPr>
          <a:xfrm>
            <a:off x="446899" y="380424"/>
            <a:ext cx="333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ATACANTES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F7C52-6840-4976-B2AA-35B347760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91" y="1058313"/>
            <a:ext cx="2944409" cy="4416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B24ED0-07D4-4760-BCC6-46F9702DE42E}"/>
              </a:ext>
            </a:extLst>
          </p:cNvPr>
          <p:cNvSpPr txBox="1"/>
          <p:nvPr/>
        </p:nvSpPr>
        <p:spPr>
          <a:xfrm>
            <a:off x="7418827" y="380424"/>
            <a:ext cx="333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DEFENSAS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F52FB-2815-418F-A1F7-80BA1E5F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449" y="2083866"/>
            <a:ext cx="2654690" cy="2716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FE72A-3631-419E-B9BF-935286F37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23" r="2822"/>
          <a:stretch/>
        </p:blipFill>
        <p:spPr>
          <a:xfrm>
            <a:off x="5723676" y="2083866"/>
            <a:ext cx="2767764" cy="2716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8C832A-F619-45A2-8D37-0C04B2C80382}"/>
              </a:ext>
            </a:extLst>
          </p:cNvPr>
          <p:cNvSpPr txBox="1"/>
          <p:nvPr/>
        </p:nvSpPr>
        <p:spPr>
          <a:xfrm>
            <a:off x="4183290" y="2594401"/>
            <a:ext cx="6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n w="22225">
                  <a:solidFill>
                    <a:schemeClr val="bg2"/>
                  </a:solidFill>
                  <a:prstDash val="solid"/>
                </a:ln>
              </a:rPr>
              <a:t>RECURSOS</a:t>
            </a:r>
            <a:endParaRPr lang="en-US" sz="1000" b="1" dirty="0">
              <a:ln w="22225">
                <a:solidFill>
                  <a:schemeClr val="bg2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562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0379E-3A2A-40C6-8CD6-8462D8C3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¿QUÉ ES TRIVALS?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51AA334-8F2D-452B-8F9D-C05114FD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6" y="965199"/>
            <a:ext cx="2301421" cy="2301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ECBCF-4715-4C3E-B11E-891390AB62AF}"/>
              </a:ext>
            </a:extLst>
          </p:cNvPr>
          <p:cNvSpPr txBox="1"/>
          <p:nvPr/>
        </p:nvSpPr>
        <p:spPr>
          <a:xfrm>
            <a:off x="446899" y="380424"/>
            <a:ext cx="333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ATACANTES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F7C52-6840-4976-B2AA-35B347760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91" y="1058313"/>
            <a:ext cx="2944409" cy="44166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B24ED0-07D4-4760-BCC6-46F9702DE42E}"/>
              </a:ext>
            </a:extLst>
          </p:cNvPr>
          <p:cNvSpPr txBox="1"/>
          <p:nvPr/>
        </p:nvSpPr>
        <p:spPr>
          <a:xfrm>
            <a:off x="7418827" y="380424"/>
            <a:ext cx="333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DEFENSAS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F52FB-2815-418F-A1F7-80BA1E5F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050" y="1058313"/>
            <a:ext cx="2654690" cy="2716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4FE72A-3631-419E-B9BF-935286F37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23" r="2822"/>
          <a:stretch/>
        </p:blipFill>
        <p:spPr>
          <a:xfrm>
            <a:off x="5596277" y="1058313"/>
            <a:ext cx="2767764" cy="2716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8C832A-F619-45A2-8D37-0C04B2C80382}"/>
              </a:ext>
            </a:extLst>
          </p:cNvPr>
          <p:cNvSpPr txBox="1"/>
          <p:nvPr/>
        </p:nvSpPr>
        <p:spPr>
          <a:xfrm>
            <a:off x="4055891" y="1568848"/>
            <a:ext cx="6324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ln w="22225">
                  <a:solidFill>
                    <a:schemeClr val="bg2"/>
                  </a:solidFill>
                  <a:prstDash val="solid"/>
                </a:ln>
              </a:rPr>
              <a:t>RECURSOS</a:t>
            </a:r>
            <a:endParaRPr lang="en-US" sz="1000" b="1" dirty="0">
              <a:ln w="22225">
                <a:solidFill>
                  <a:schemeClr val="bg2"/>
                </a:solidFill>
                <a:prstDash val="solid"/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C1207-E81D-4B4E-9559-C00B83825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21" y="2605603"/>
            <a:ext cx="6417382" cy="360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E38CB8-0D32-434C-9F06-A96DA20763CB}"/>
              </a:ext>
            </a:extLst>
          </p:cNvPr>
          <p:cNvSpPr txBox="1"/>
          <p:nvPr/>
        </p:nvSpPr>
        <p:spPr>
          <a:xfrm>
            <a:off x="3374403" y="3655115"/>
            <a:ext cx="63249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>
                <a:ln w="22225">
                  <a:solidFill>
                    <a:schemeClr val="bg2"/>
                  </a:solidFill>
                  <a:prstDash val="solid"/>
                </a:ln>
              </a:rPr>
              <a:t>ONLINE</a:t>
            </a:r>
            <a:endParaRPr lang="en-US" b="1" dirty="0">
              <a:ln w="22225">
                <a:solidFill>
                  <a:schemeClr val="bg2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0139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B713C-03C5-4D47-BF73-DC501D8B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A14694-C0D7-427A-BA4D-54B86C6D2FF5}"/>
              </a:ext>
            </a:extLst>
          </p:cNvPr>
          <p:cNvSpPr txBox="1">
            <a:spLocks/>
          </p:cNvSpPr>
          <p:nvPr/>
        </p:nvSpPr>
        <p:spPr>
          <a:xfrm>
            <a:off x="2664903" y="182796"/>
            <a:ext cx="6420374" cy="80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800" b="1" dirty="0">
                <a:solidFill>
                  <a:schemeClr val="bg1"/>
                </a:solidFill>
              </a:rPr>
              <a:t>ALLÁ POR NOVIEMBRE</a:t>
            </a:r>
            <a:endParaRPr lang="en-US" sz="5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676C-1412-46C1-9A1F-772E50E5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s-ES" b="1" dirty="0"/>
              <a:t>¿CONSEGUIMOS FUSIONAR LAS MECÁNICAS?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210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59157A-236A-4A65-BB56-8D8C6367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365390"/>
            <a:ext cx="10947633" cy="700012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SORPRENDENTEMENTE, SÍ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D54A4-8388-492A-9E55-420B51CE1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7" t="6239" r="28234" b="15474"/>
          <a:stretch/>
        </p:blipFill>
        <p:spPr>
          <a:xfrm>
            <a:off x="809292" y="1208015"/>
            <a:ext cx="6950525" cy="5385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55F93-ABD5-420F-A4CD-5BD51520216D}"/>
              </a:ext>
            </a:extLst>
          </p:cNvPr>
          <p:cNvSpPr txBox="1"/>
          <p:nvPr/>
        </p:nvSpPr>
        <p:spPr>
          <a:xfrm>
            <a:off x="8003097" y="3674378"/>
            <a:ext cx="3842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Dani, investigando cómo pasar clases por parámetros en </a:t>
            </a:r>
            <a:r>
              <a:rPr lang="es-ES" dirty="0" err="1"/>
              <a:t>javascript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C26DD-60E0-43BE-8C01-9B7C7F83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996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1C2E88-D732-4D70-8041-07549566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171" y="5274526"/>
            <a:ext cx="2604082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EL ONLINE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8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C26DD-60E0-43BE-8C01-9B7C7F83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5" r="9996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1C2E88-D732-4D70-8041-075495666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171" y="5274526"/>
            <a:ext cx="2604082" cy="1325563"/>
          </a:xfrm>
        </p:spPr>
        <p:txBody>
          <a:bodyPr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EL ONLINE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4CF5F-B5F9-401A-A120-E31185C4EC95}"/>
              </a:ext>
            </a:extLst>
          </p:cNvPr>
          <p:cNvSpPr txBox="1">
            <a:spLocks/>
          </p:cNvSpPr>
          <p:nvPr/>
        </p:nvSpPr>
        <p:spPr>
          <a:xfrm>
            <a:off x="-552275" y="0"/>
            <a:ext cx="2604082" cy="3960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solidFill>
                  <a:schemeClr val="bg1"/>
                </a:solidFill>
              </a:rPr>
              <a:t>Q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L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H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P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1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109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TRIVALS</vt:lpstr>
      <vt:lpstr>¿QUÉ ES TRIVALS?</vt:lpstr>
      <vt:lpstr>¿QUÉ ES TRIVALS?</vt:lpstr>
      <vt:lpstr>¿QUÉ ES TRIVALS?</vt:lpstr>
      <vt:lpstr>PowerPoint Presentation</vt:lpstr>
      <vt:lpstr>¿CONSEGUIMOS FUSIONAR LAS MECÁNICAS?</vt:lpstr>
      <vt:lpstr>SORPRENDENTEMENTE, SÍ</vt:lpstr>
      <vt:lpstr>EL ONLINE</vt:lpstr>
      <vt:lpstr>EL ONLINE</vt:lpstr>
      <vt:lpstr>EL ONLINE</vt:lpstr>
      <vt:lpstr>EL ONLINE</vt:lpstr>
      <vt:lpstr>RETROSPECTIVA</vt:lpstr>
      <vt:lpstr>LO BUENO</vt:lpstr>
      <vt:lpstr>LO MALO</vt:lpstr>
      <vt:lpstr>Gracias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TRIVALS</dc:title>
  <dc:creator>Daniel G. Sellán</dc:creator>
  <cp:lastModifiedBy>Daniel G. Sellán</cp:lastModifiedBy>
  <cp:revision>1</cp:revision>
  <dcterms:created xsi:type="dcterms:W3CDTF">2019-12-15T16:27:41Z</dcterms:created>
  <dcterms:modified xsi:type="dcterms:W3CDTF">2019-12-15T16:30:38Z</dcterms:modified>
</cp:coreProperties>
</file>